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6FA80C-9672-4F6D-93CD-8B8F1A0A1D0E}" type="datetimeFigureOut">
              <a:rPr lang="en-ZA" smtClean="0"/>
              <a:t>20/02/2019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F3B8B-7161-4238-86A5-F716B6078C2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13255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F3B8B-7161-4238-86A5-F716B6078C23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48650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AF54-6282-7640-97F7-D8F4807E63B7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9FFD-04ED-3A4E-A1D5-167008F4A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11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AF54-6282-7640-97F7-D8F4807E63B7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9FFD-04ED-3A4E-A1D5-167008F4A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123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AF54-6282-7640-97F7-D8F4807E63B7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9FFD-04ED-3A4E-A1D5-167008F4A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05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AF54-6282-7640-97F7-D8F4807E63B7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9FFD-04ED-3A4E-A1D5-167008F4A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574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AF54-6282-7640-97F7-D8F4807E63B7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9FFD-04ED-3A4E-A1D5-167008F4A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4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AF54-6282-7640-97F7-D8F4807E63B7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9FFD-04ED-3A4E-A1D5-167008F4A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223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AF54-6282-7640-97F7-D8F4807E63B7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9FFD-04ED-3A4E-A1D5-167008F4A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043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AF54-6282-7640-97F7-D8F4807E63B7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9FFD-04ED-3A4E-A1D5-167008F4A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43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AF54-6282-7640-97F7-D8F4807E63B7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9FFD-04ED-3A4E-A1D5-167008F4A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453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AF54-6282-7640-97F7-D8F4807E63B7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9FFD-04ED-3A4E-A1D5-167008F4A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85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AF54-6282-7640-97F7-D8F4807E63B7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9FFD-04ED-3A4E-A1D5-167008F4A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562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4AF54-6282-7640-97F7-D8F4807E63B7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89FFD-04ED-3A4E-A1D5-167008F4A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498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21"/>
          <p:cNvSpPr>
            <a:spLocks noChangeArrowheads="1"/>
          </p:cNvSpPr>
          <p:nvPr/>
        </p:nvSpPr>
        <p:spPr bwMode="auto">
          <a:xfrm>
            <a:off x="1416220" y="241528"/>
            <a:ext cx="61992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 err="1" smtClean="0"/>
              <a:t>Melanonychia</a:t>
            </a:r>
            <a:r>
              <a:rPr lang="en-US" sz="2800" b="1" dirty="0" smtClean="0"/>
              <a:t> </a:t>
            </a:r>
            <a:r>
              <a:rPr lang="en-US" sz="2800" b="1" dirty="0"/>
              <a:t>due to cyclophosphamide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4945" y="6326451"/>
            <a:ext cx="24709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Amirali</a:t>
            </a:r>
            <a:r>
              <a:rPr lang="en-US" sz="1600" dirty="0" smtClean="0"/>
              <a:t>, </a:t>
            </a:r>
            <a:r>
              <a:rPr lang="en-US" sz="1600" dirty="0" err="1" smtClean="0"/>
              <a:t>Afr</a:t>
            </a:r>
            <a:r>
              <a:rPr lang="en-US" sz="1600" dirty="0" smtClean="0"/>
              <a:t> J </a:t>
            </a:r>
            <a:r>
              <a:rPr lang="en-US" sz="1600" dirty="0" err="1" smtClean="0"/>
              <a:t>Nephrol</a:t>
            </a:r>
            <a:r>
              <a:rPr lang="en-US" sz="1600" dirty="0" smtClean="0"/>
              <a:t>, </a:t>
            </a:r>
            <a:r>
              <a:rPr lang="en-US" sz="1600" dirty="0" smtClean="0"/>
              <a:t>2019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855006"/>
            <a:ext cx="5442438" cy="541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133197"/>
      </p:ext>
    </p:extLst>
  </p:cSld>
  <p:clrMapOvr>
    <a:masterClrMapping/>
  </p:clrMapOvr>
  <p:transition advTm="18434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2017-08-02T06:39:00Z</dcterms:created>
  <dcterms:modified xsi:type="dcterms:W3CDTF">2019-02-20T07:55:59Z</dcterms:modified>
</cp:coreProperties>
</file>